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8" r:id="rId5"/>
    <p:sldId id="269" r:id="rId6"/>
    <p:sldId id="259" r:id="rId7"/>
    <p:sldId id="270" r:id="rId8"/>
    <p:sldId id="260" r:id="rId9"/>
    <p:sldId id="261" r:id="rId10"/>
    <p:sldId id="271" r:id="rId11"/>
    <p:sldId id="262" r:id="rId12"/>
    <p:sldId id="263" r:id="rId13"/>
    <p:sldId id="264" r:id="rId14"/>
    <p:sldId id="265" r:id="rId15"/>
    <p:sldId id="266" r:id="rId16"/>
    <p:sldId id="26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1"/>
  </p:normalViewPr>
  <p:slideViewPr>
    <p:cSldViewPr>
      <p:cViewPr varScale="1">
        <p:scale>
          <a:sx n="91" d="100"/>
          <a:sy n="91" d="100"/>
        </p:scale>
        <p:origin x="170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724F0-680F-4881-9946-1F5A91B39094}" type="datetimeFigureOut">
              <a:rPr lang="en-US" smtClean="0"/>
              <a:t>8/6/18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152B0-03CA-4F51-A318-03E135D98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0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152B0-03CA-4F51-A318-03E135D986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64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BD18-C550-43AF-B0A3-58747C49EBFC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7DC1-6F7C-43BD-AC99-CD8AEA64A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99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BD18-C550-43AF-B0A3-58747C49EBFC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7DC1-6F7C-43BD-AC99-CD8AEA64A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81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BD18-C550-43AF-B0A3-58747C49EBFC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7DC1-6F7C-43BD-AC99-CD8AEA64A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04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BD18-C550-43AF-B0A3-58747C49EBFC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7DC1-6F7C-43BD-AC99-CD8AEA64A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69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BD18-C550-43AF-B0A3-58747C49EBFC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7DC1-6F7C-43BD-AC99-CD8AEA64A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75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BD18-C550-43AF-B0A3-58747C49EBFC}" type="datetimeFigureOut">
              <a:rPr lang="en-US" smtClean="0"/>
              <a:t>8/6/18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7DC1-6F7C-43BD-AC99-CD8AEA64A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29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BD18-C550-43AF-B0A3-58747C49EBFC}" type="datetimeFigureOut">
              <a:rPr lang="en-US" smtClean="0"/>
              <a:t>8/6/18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7DC1-6F7C-43BD-AC99-CD8AEA64A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71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BD18-C550-43AF-B0A3-58747C49EBFC}" type="datetimeFigureOut">
              <a:rPr lang="en-US" smtClean="0"/>
              <a:t>8/6/18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7DC1-6F7C-43BD-AC99-CD8AEA64A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82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BD18-C550-43AF-B0A3-58747C49EBFC}" type="datetimeFigureOut">
              <a:rPr lang="en-US" smtClean="0"/>
              <a:t>8/6/18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7DC1-6F7C-43BD-AC99-CD8AEA64A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98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BD18-C550-43AF-B0A3-58747C49EBFC}" type="datetimeFigureOut">
              <a:rPr lang="en-US" smtClean="0"/>
              <a:t>8/6/18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7DC1-6F7C-43BD-AC99-CD8AEA64A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21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BD18-C550-43AF-B0A3-58747C49EBFC}" type="datetimeFigureOut">
              <a:rPr lang="en-US" smtClean="0"/>
              <a:t>8/6/18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7DC1-6F7C-43BD-AC99-CD8AEA64A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50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DBD18-C550-43AF-B0A3-58747C49EBFC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A7DC1-6F7C-43BD-AC99-CD8AEA64A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3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6934200" cy="58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09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22">
            <a:off x="0" y="1677988"/>
            <a:ext cx="9285288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716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115">
            <a:off x="-76864" y="1753662"/>
            <a:ext cx="9313094" cy="326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494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922">
            <a:off x="0" y="1676400"/>
            <a:ext cx="9218297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68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38300"/>
            <a:ext cx="9144000" cy="350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298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57" y="1524000"/>
            <a:ext cx="9199563" cy="368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982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92" y="1520286"/>
            <a:ext cx="9238520" cy="374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30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6781800" cy="538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000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7017"/>
            <a:ext cx="9144000" cy="390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520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45">
            <a:off x="0" y="1844675"/>
            <a:ext cx="9144000" cy="312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294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925"/>
            <a:ext cx="9175750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992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7050"/>
            <a:ext cx="916305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916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" y="1613149"/>
            <a:ext cx="9074734" cy="354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037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42">
            <a:off x="9732" y="1854200"/>
            <a:ext cx="9251950" cy="309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676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2425"/>
            <a:ext cx="9149034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18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681163"/>
            <a:ext cx="9226158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604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</Words>
  <Application>Microsoft Macintosh PowerPoint</Application>
  <PresentationFormat>On-screen Show (4:3)</PresentationFormat>
  <Paragraphs>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Veronica Aguirre</dc:creator>
  <cp:lastModifiedBy>veronica aguirre</cp:lastModifiedBy>
  <cp:revision>12</cp:revision>
  <dcterms:created xsi:type="dcterms:W3CDTF">2013-02-20T17:01:29Z</dcterms:created>
  <dcterms:modified xsi:type="dcterms:W3CDTF">2018-08-07T01:37:08Z</dcterms:modified>
</cp:coreProperties>
</file>